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3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4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9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D6A3-D7A5-45EF-988D-8170DA58B8B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D7196-FF55-449A-915D-0FFD650A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ngliving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34" y="360609"/>
            <a:ext cx="5464937" cy="4221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638175" algn="l"/>
                <a:tab pos="3429000" algn="ctr"/>
              </a:tabLst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Process on New VO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2800" u="sng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www.youngliving.com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Click on become a member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membership type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choosing member please enter your sponsor ID number and Enroller ID number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done click on continue.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5507" t="5494" r="16727" b="921"/>
          <a:stretch/>
        </p:blipFill>
        <p:spPr bwMode="auto">
          <a:xfrm>
            <a:off x="5808371" y="218941"/>
            <a:ext cx="5879465" cy="6529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509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870" y="1482811"/>
            <a:ext cx="5152432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 out the information marked with an asterisk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click the check box at the bottom below TERMS and CONDITIONS.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you are done click NEXT at the bottom right corner.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2692" t="5296" r="34454"/>
          <a:stretch/>
        </p:blipFill>
        <p:spPr bwMode="auto">
          <a:xfrm>
            <a:off x="5494302" y="148281"/>
            <a:ext cx="6417945" cy="654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912" y="1776754"/>
            <a:ext cx="473263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Customize your Premium Starter Kit by selecting  your diffuser and Essential reward kit ( if desired ).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2853" t="12991" r="33824" b="80"/>
          <a:stretch/>
        </p:blipFill>
        <p:spPr bwMode="auto">
          <a:xfrm>
            <a:off x="5409290" y="222422"/>
            <a:ext cx="6513830" cy="654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505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163" y="3642624"/>
            <a:ext cx="5626442" cy="283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also add additional products to this order clicking on ADDITIONAL PRODUCTS at the bottom right corner when done click NEXT ( bottom right corner).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cbeltran\Pictures\Add prodduct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7" t="37793" r="776" b="19988"/>
          <a:stretch/>
        </p:blipFill>
        <p:spPr bwMode="auto">
          <a:xfrm>
            <a:off x="5943599" y="4085394"/>
            <a:ext cx="6027660" cy="2552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162" y="244614"/>
            <a:ext cx="5428735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select an ESSENTIAL REWARDS KIT a confirmation window like this will pop out, if you don’t wish to set up your Essential Rewards at the time you can click PROCCEED TO CHECK OUT.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7914" t="10117" r="28702" b="47319"/>
          <a:stretch/>
        </p:blipFill>
        <p:spPr bwMode="auto">
          <a:xfrm>
            <a:off x="5943599" y="244614"/>
            <a:ext cx="6027660" cy="3299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2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016" y="2030315"/>
            <a:ext cx="503331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shipping and Billing information.</a:t>
            </a:r>
            <a:endParaRPr lang="en-US" sz="2800" dirty="0" smtClean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done Click next at the bottom right corner.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922" t="21527" r="23147" b="22166"/>
          <a:stretch/>
        </p:blipFill>
        <p:spPr bwMode="auto">
          <a:xfrm>
            <a:off x="5474043" y="267261"/>
            <a:ext cx="6215448" cy="5565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83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92" y="1171173"/>
            <a:ext cx="3587578" cy="3769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entered all of your member information you will be able to see your Summary </a:t>
            </a:r>
            <a:r>
              <a:rPr lang="en-US" sz="2800" dirty="0" smtClean="0">
                <a:solidFill>
                  <a:srgbClr val="7030A0"/>
                </a:solidFill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and you account information.</a:t>
            </a:r>
            <a:endParaRPr lang="en-US" sz="2800" dirty="0"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9373" y="148281"/>
            <a:ext cx="8328454" cy="67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7030A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your Virtual Office! </a:t>
            </a:r>
            <a:endParaRPr lang="en-US" sz="3600" dirty="0" smtClean="0">
              <a:solidFill>
                <a:srgbClr val="7030A0"/>
              </a:solidFill>
              <a:effectLst/>
              <a:latin typeface="Bell MT" panose="020205030603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5350" t="10406" r="14562" b="114"/>
          <a:stretch/>
        </p:blipFill>
        <p:spPr bwMode="auto">
          <a:xfrm>
            <a:off x="4020526" y="1171173"/>
            <a:ext cx="7940813" cy="514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0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166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Bell MT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Cinthia Beltran</dc:creator>
  <cp:lastModifiedBy>Cinthia Beltran</cp:lastModifiedBy>
  <cp:revision>6</cp:revision>
  <dcterms:created xsi:type="dcterms:W3CDTF">2015-11-20T02:28:08Z</dcterms:created>
  <dcterms:modified xsi:type="dcterms:W3CDTF">2015-11-20T18:53:13Z</dcterms:modified>
</cp:coreProperties>
</file>